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Actualizar</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Inicia un chat de WhatsApp con Crianza con Conciencia +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Dale a los participantes las siguientes instrucciones: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Abre o desbloquea tu teléfono.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Guarda el número de teléfono del chatbot de Crianza con Conciencia + (+6-012-292-7434</a:t>
            </a:r>
            <a:r>
              <a:rPr>
                <a:highlight>
                  <a:srgbClr val="FFFFFF"/>
                </a:highlight>
              </a:rPr>
              <a:t>) </a:t>
            </a:r>
            <a:r>
              <a:t>como contacto.</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Escriban el nombre de su niña o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Género de la niña o del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Primera Habilidad de Crianza: El Autocuidado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Instrucciones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Comparte con los padres, las madres y los cuidadores que comenzaremos Crianza con Conciencia + aprendiendo un breve ejercicio de relajación.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La crianza puede ser difícil y es útil aprender un ejercicio de relajación que los padres, las madres y las personas cuidadoras puedan usar siempre que sientan enojo o estrés. Es una gran herramienta de crianza y una habilidad para la vida.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Dile a los participantes que sigan las indicaciones de Crianza con Conciencia +. Crianza con Conciencia + les pedirá que hagan el ejercicio de autocuidado.</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Reproduce el video o el audio para todo el grupo y practiquen juntos el ejercicio.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Pregúntale a los padres, madres y personas cuidadoras si tienen alguna duda sobre el ejercicio.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Revisión general de la primera sesión de Crianza con Conciencia +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Resumen</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Padres, madres y cuidadores explorarán la primera sesión en el chatbot para ver qué se incluye normalmente en una sesión de Crianza con Conciencia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Pídele a los padres, madres y cuidadores que se tomen un momento y completen la primera sesión, "Pasar Tiempo Uno a Uno con Mi Niña o Niño/Adolescente" en sus teléfonos. Recuérdales que no se trata de obtener cada una de las respuestas correctas en el cuestionario de la sesión, sino que todos estamos aquí para aprender juntos.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Tras completar la sesión, pide que compartan sus experiencias con el resto del grupo. Discute los temas que se incluyeron en la sesión y las ideas que surgieron.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padres, las madres y personas cuidadores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Aunque no todas las sesiones incluirán cuestionarios y cómics, cada una de ellas incluirá tips o consejos.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La sesión de cada persona será un poco diferente, ya que se personalizan según el perfil de los padres, madres o cuidadores.</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Resumen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Los participantes pueden encontrarse con algunos desafíos al interactuar con Crianza con Conciencia + chatbot. Enséñales a los participantes cómo solucionar problemas con el chat automatizado.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Instrucciones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Pídele a los participantes que se muestren unos a otros cómo resolver los siguientes desafíos: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Estoy atorado en Crianza con Conciencia +, o no aparece el botón de "Siguiente".</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Escribe y manda la palabra SIGUIENTE para navegar a tu siguiente actividad.</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No sé cómo acceder al Menú Principal ni sé qué hace el Menú.</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Escribe y manda la palabra MENÚ en cualquier momento para: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Seguir tu progreso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Cambiar la configuración (cómo/cuándo recibir mensajes, actualizar tus datos para contenido personalizado)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Volver a ver el video de integración y obtener tips para navegar en Crianza con Conciencia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Obtener ayuda para superar desafíos específicos al aplicar las habilidades aprendidas.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Tengo una emergencia y necesito ayuda urgente.</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Escribe y manda la palabra AYUDA, en cualquier momento, para acceder a datos de contacto y recursos en tu comunidad en caso de necesitar ayuda relacionada con violencia familiar, violencia sexual, salud mental u otras emergencias.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padres, madres y personas cuidadoras si tienen alguna duda sobre el uso de Crianza con Conciencia +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¡Te damos la bienvenida a la Sesión de Integración!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Un programa desarrollado por:</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Sobre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Sobre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al día!</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Presentaciones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 +</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Semana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Semana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Semana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 +</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rPr>
                <a:latin typeface="Arial"/>
                <a:ea typeface="Arial"/>
                <a:cs typeface="Arial"/>
                <a:sym typeface="Arial"/>
              </a:rPr>
              <a:t>Uso del teléfono</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Prender y apagar el teléfono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Ajustes del teléfono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Ajustes de WhatsApp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Carga del teléfono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Paquete de datos</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Almacenamiento interno del teléfono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Conciencia digital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Evita daños al teléfono</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Conociéndonos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 +"</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Es importante que aceptes participar en el programa y compartas tus datos personales</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El número de identificación (NID) que compartirás con tu facilitador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Mensajes de bienvenida</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 +</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Entendemos que cada persona es única e irrepetible y que cada situación es compleja.</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Sacarás el máximo provecho de Crianza con Conciencia + si te centras en un solo niño, niña o adolescente.</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Al inscribirte, elige al niño, niña o adolescente que presente más problemas de conducta. Recuerda que la niña, el niño o adolescente tiene que tener entre </a:t>
            </a:r>
            <a:r>
              <a:rPr b="1"/>
              <a:t>2 y 17 años.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Si te centras en un solo niño, niña o adolescente, comprenderás mejor sus necesidades.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Lo que aprenderás en Crianza con Conciencia + puede aplicarse para apoyar el crecimiento de todos tus niños, niñas o adolescentes.</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Elige </a:t>
            </a:r>
            <a:r>
              <a:rPr b="1"/>
              <a:t>CUALQUIER OPCIÓN </a:t>
            </a:r>
            <a:r>
              <a:t>para</a:t>
            </a:r>
            <a:r>
              <a:rPr>
                <a:latin typeface="Arial"/>
                <a:ea typeface="Arial"/>
                <a:cs typeface="Arial"/>
                <a:sym typeface="Arial"/>
              </a:rPr>
              <a:t> establecer cómo quieres recibir los mensajes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NO </a:t>
            </a:r>
            <a:r>
              <a:t>necesitas cuidar tus datos móviles</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Solo Texto e Imágenes</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a:t>
            </a:r>
            <a:r>
              <a:rPr b="1"/>
              <a:t>NO </a:t>
            </a:r>
            <a:r>
              <a:t>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Ahora sí, ¡estamos listos para empezar!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Selecciona/Escribe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 +?</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Cuestionarios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Recuerda, contesta usando lo que ya sabes. ¡Estamos aquí para aprender!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Cómics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Texto</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Las sesiones serán un poco diferentes para cada persona. ¡Están personalizadas!</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¿Te atoraste en el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¿No ves la palabra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Resuelve Retos y Desafíos en el chatbot de </a:t>
            </a:r>
            <a:r>
              <a:t>Crianza con Conciencia +</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MENÚ</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Vuelve a ver el vídeo de integración</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REPRODUCIR</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Encuentra actividades lúdicas para hacer con tu niña, niño o adolescente</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AYUDA</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Explora recursos e información de contacto relacionados con violencia intrafamiliar, violencia sexual, salud mental u otras situaciones urgentes.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 +?</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Acordemos algunas reglas básicas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Próximos Pasos: Rol del Facilitador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A lo largo de</a:t>
            </a:r>
            <a:r>
              <a:t> Crianza con Conciencia +</a:t>
            </a:r>
            <a:r>
              <a:rPr sz="1400">
                <a:latin typeface="Arial"/>
                <a:ea typeface="Arial"/>
                <a:cs typeface="Arial"/>
                <a:sym typeface="Arial"/>
              </a:rPr>
              <a:t>, yo:</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Estaré en contacto contigo de vez en cuando, de aquí hasta que termine el curso, para saludarte y preguntarte cómo vas.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Me aseguraré de que todos y todas sigan las </a:t>
            </a:r>
            <a:r>
              <a:t>r</a:t>
            </a:r>
            <a:r>
              <a:rPr sz="1400">
                <a:latin typeface="Arial"/>
                <a:ea typeface="Arial"/>
                <a:cs typeface="Arial"/>
                <a:sym typeface="Arial"/>
              </a:rPr>
              <a:t>eglas </a:t>
            </a:r>
            <a:r>
              <a:t>b</a:t>
            </a:r>
            <a:r>
              <a:rPr sz="1400">
                <a:latin typeface="Arial"/>
                <a:ea typeface="Arial"/>
                <a:cs typeface="Arial"/>
                <a:sym typeface="Arial"/>
              </a:rPr>
              <a:t>ásicas que hemos acordado hoy como grupo.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Te invitaré a platicar sobre algunas cuestiones relacionadas con la crianza.</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Denunciaré cualquier caso de abuso hacia niñas, niños, adolescentes y adultos.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Me despediré y me saldré el grupo cuando termine el programa. Sin embargo, todos pueden seguir aprendiendo y usando el WhatsApp de Crianza con Conciencia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Preguntas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¿Tienes alguna pregunta sobre</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usar el </a:t>
            </a:r>
            <a:r>
              <a:t> chatbot de Crianza con Conciencia +</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Cómo participar en el Grupo de Apoyo de WhatsApp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¿Algo más?</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Para padres, madres y cuidadores como TÚ, con niñas, niños y adolescentes (NNA) de </a:t>
            </a:r>
            <a:r>
              <a:rPr u="sng"/>
              <a:t>2 a 17 años.</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Próximos Pasos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¡Comparte en una palabra cómo te sientes después de la sesión!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Gracias por tu compromiso</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¿Alguna pregunta?</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¿A qué nos referimos cuando decimos "padres y madres"?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Padres, Madres y Crianza incluye a todos los cuidadores responsables del bienestar de tu niño, niña o adolescente. Entre los cuidadores se incluyen a padres y madres no biológicos como tíos, tías, hermanos, hermanas primos, primas y madres o padres adoptivos.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¿Cuál es el objetivo de</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Construir relaciones llenas de cariño, transparencia y confianza entre los cuidadores y sus niños, niñas y adolescentes.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Apoyar las relaciones sanas y positivas para procurar la Seguridad y Salud y favorecer el desarrollo de niños, niñas y adolescentes.</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